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77" r:id="rId3"/>
    <p:sldId id="276" r:id="rId4"/>
    <p:sldId id="275" r:id="rId5"/>
    <p:sldId id="274" r:id="rId6"/>
    <p:sldId id="273" r:id="rId7"/>
    <p:sldId id="272" r:id="rId8"/>
    <p:sldId id="271" r:id="rId9"/>
    <p:sldId id="270" r:id="rId10"/>
    <p:sldId id="269" r:id="rId11"/>
    <p:sldId id="278" r:id="rId12"/>
    <p:sldId id="268" r:id="rId13"/>
    <p:sldId id="267" r:id="rId14"/>
    <p:sldId id="266" r:id="rId15"/>
    <p:sldId id="265" r:id="rId16"/>
    <p:sldId id="264" r:id="rId17"/>
    <p:sldId id="263" r:id="rId18"/>
    <p:sldId id="262" r:id="rId19"/>
    <p:sldId id="261" r:id="rId20"/>
    <p:sldId id="260" r:id="rId21"/>
    <p:sldId id="259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66F3-BCB4-499C-9457-66506030BFD2}" type="datetimeFigureOut">
              <a:rPr lang="en-US" smtClean="0"/>
              <a:pPr/>
              <a:t>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D70DB-C483-4D99-BF8A-BD67CE7B07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66F3-BCB4-499C-9457-66506030BFD2}" type="datetimeFigureOut">
              <a:rPr lang="en-US" smtClean="0"/>
              <a:pPr/>
              <a:t>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D70DB-C483-4D99-BF8A-BD67CE7B07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66F3-BCB4-499C-9457-66506030BFD2}" type="datetimeFigureOut">
              <a:rPr lang="en-US" smtClean="0"/>
              <a:pPr/>
              <a:t>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D70DB-C483-4D99-BF8A-BD67CE7B07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66F3-BCB4-499C-9457-66506030BFD2}" type="datetimeFigureOut">
              <a:rPr lang="en-US" smtClean="0"/>
              <a:pPr/>
              <a:t>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D70DB-C483-4D99-BF8A-BD67CE7B07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66F3-BCB4-499C-9457-66506030BFD2}" type="datetimeFigureOut">
              <a:rPr lang="en-US" smtClean="0"/>
              <a:pPr/>
              <a:t>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D70DB-C483-4D99-BF8A-BD67CE7B07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66F3-BCB4-499C-9457-66506030BFD2}" type="datetimeFigureOut">
              <a:rPr lang="en-US" smtClean="0"/>
              <a:pPr/>
              <a:t>1/24/2021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D70DB-C483-4D99-BF8A-BD67CE7B07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66F3-BCB4-499C-9457-66506030BFD2}" type="datetimeFigureOut">
              <a:rPr lang="en-US" smtClean="0"/>
              <a:pPr/>
              <a:t>1/24/2021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D70DB-C483-4D99-BF8A-BD67CE7B07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66F3-BCB4-499C-9457-66506030BFD2}" type="datetimeFigureOut">
              <a:rPr lang="en-US" smtClean="0"/>
              <a:pPr/>
              <a:t>1/24/2021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D70DB-C483-4D99-BF8A-BD67CE7B07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66F3-BCB4-499C-9457-66506030BFD2}" type="datetimeFigureOut">
              <a:rPr lang="en-US" smtClean="0"/>
              <a:pPr/>
              <a:t>1/24/2021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D70DB-C483-4D99-BF8A-BD67CE7B07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66F3-BCB4-499C-9457-66506030BFD2}" type="datetimeFigureOut">
              <a:rPr lang="en-US" smtClean="0"/>
              <a:pPr/>
              <a:t>1/24/2021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D70DB-C483-4D99-BF8A-BD67CE7B07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66F3-BCB4-499C-9457-66506030BFD2}" type="datetimeFigureOut">
              <a:rPr lang="en-US" smtClean="0"/>
              <a:pPr/>
              <a:t>1/24/2021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D70DB-C483-4D99-BF8A-BD67CE7B07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B66F3-BCB4-499C-9457-66506030BFD2}" type="datetimeFigureOut">
              <a:rPr lang="en-US" smtClean="0"/>
              <a:pPr/>
              <a:t>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D70DB-C483-4D99-BF8A-BD67CE7B07F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71800" y="2780928"/>
            <a:ext cx="352962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/>
              <a:t>DEFECT REPORT</a:t>
            </a:r>
            <a:endParaRPr lang="en-US"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79512" y="1340768"/>
          <a:ext cx="8856984" cy="2232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328"/>
                <a:gridCol w="4752528"/>
                <a:gridCol w="1152128"/>
              </a:tblGrid>
              <a:tr h="298751">
                <a:tc>
                  <a:txBody>
                    <a:bodyPr/>
                    <a:lstStyle/>
                    <a:p>
                      <a:r>
                        <a:rPr lang="en-US" dirty="0" smtClean="0"/>
                        <a:t>EXPECTED 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ACTUAL 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186648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 THE LOGIN PAGE SHOULD BE DISPLAY IN BOTH THE BROWERS AND LOGIN WITH VERIFICATION CODE CHECK BOX AUTOMATICALLY SELECTED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smtClean="0"/>
                        <a:t> IT NOT DISPLAY PROPERLY  WORK  IN INTERNET EXPLORER BROWSER</a:t>
                      </a:r>
                    </a:p>
                    <a:p>
                      <a:pPr>
                        <a:buNone/>
                      </a:pPr>
                      <a:r>
                        <a:rPr lang="en-US" sz="1600" dirty="0" smtClean="0"/>
                        <a:t>                  1.IN CHROME BROWSER LOGIN PAGE WITH AUTOMATICALLY SELECT CHECK BOX  IS DISPLAYED</a:t>
                      </a:r>
                    </a:p>
                    <a:p>
                      <a:pPr>
                        <a:buNone/>
                      </a:pPr>
                      <a:r>
                        <a:rPr lang="en-US" sz="1600" dirty="0" smtClean="0"/>
                        <a:t>                  2.IN INTERNET EXPLORER LOGIN PAGE IS DISPLAY BUT CHECK BOX   IS  NOT SELECTED AND ITS NOT SELECTED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FAIL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0" y="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IN" dirty="0" smtClean="0"/>
              <a:t>                                                                    </a:t>
            </a:r>
            <a:r>
              <a:rPr lang="en-IN" sz="1600" dirty="0" smtClean="0"/>
              <a:t>REPORT NO 9</a:t>
            </a:r>
            <a:endParaRPr lang="en-US" sz="1600" dirty="0" smtClean="0"/>
          </a:p>
          <a:p>
            <a:pPr>
              <a:buNone/>
            </a:pPr>
            <a:r>
              <a:rPr lang="en-US" sz="1600" dirty="0" smtClean="0"/>
              <a:t>1.ENTER THE URL  IN DIFFERENT BROWSER LIKE CHROME,INTERNET EXPLORER</a:t>
            </a:r>
          </a:p>
          <a:p>
            <a:pPr>
              <a:buNone/>
            </a:pPr>
            <a:r>
              <a:rPr lang="en-US" sz="1600" dirty="0" smtClean="0"/>
              <a:t>2.CLICK SASTA SUNDAR LINK IN BROWSER</a:t>
            </a:r>
          </a:p>
          <a:p>
            <a:pPr>
              <a:buNone/>
            </a:pPr>
            <a:r>
              <a:rPr lang="en-US" sz="1600" dirty="0" smtClean="0"/>
              <a:t>3.</a:t>
            </a:r>
            <a:r>
              <a:rPr lang="en-IN" sz="1600" dirty="0" smtClean="0"/>
              <a:t> IN HOME PAGE CLICK LOGIN BUTTON </a:t>
            </a:r>
            <a:endParaRPr lang="en-US" sz="1600" dirty="0"/>
          </a:p>
        </p:txBody>
      </p:sp>
      <p:pic>
        <p:nvPicPr>
          <p:cNvPr id="5" name="Picture 3" descr="C:\Users\GTA\Pictures\Screenshots\Screenshot (3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3789040"/>
            <a:ext cx="4352484" cy="2448272"/>
          </a:xfrm>
          <a:prstGeom prst="rect">
            <a:avLst/>
          </a:prstGeom>
          <a:noFill/>
        </p:spPr>
      </p:pic>
      <p:pic>
        <p:nvPicPr>
          <p:cNvPr id="6" name="Picture 2" descr="C:\Users\GTA\Pictures\Screenshots\Screenshot (2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3789040"/>
            <a:ext cx="4014667" cy="2420268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547664" y="6211669"/>
            <a:ext cx="2125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INTERNET EXPLORER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732240" y="6237312"/>
            <a:ext cx="1036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CHROME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07504" y="1397000"/>
          <a:ext cx="8928991" cy="2024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6330"/>
                <a:gridCol w="4488893"/>
                <a:gridCol w="1463768"/>
              </a:tblGrid>
              <a:tr h="713582">
                <a:tc>
                  <a:txBody>
                    <a:bodyPr/>
                    <a:lstStyle/>
                    <a:p>
                      <a:r>
                        <a:rPr lang="en-IN" dirty="0" smtClean="0"/>
                        <a:t>EXPECTED</a:t>
                      </a:r>
                      <a:r>
                        <a:rPr lang="en-IN" baseline="0" dirty="0" smtClean="0"/>
                        <a:t> 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ACTUAL 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1246410">
                <a:tc>
                  <a:txBody>
                    <a:bodyPr/>
                    <a:lstStyle/>
                    <a:p>
                      <a:r>
                        <a:rPr lang="en-IN" sz="1600" dirty="0" smtClean="0"/>
                        <a:t>HEALTH ARTICLE</a:t>
                      </a:r>
                      <a:r>
                        <a:rPr lang="en-IN" sz="1600" baseline="0" dirty="0" smtClean="0"/>
                        <a:t> PAGE SHOULD BE DISPLAY PROPERLY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/>
                        <a:t>IT IS NOT PROPERLY</a:t>
                      </a:r>
                      <a:r>
                        <a:rPr lang="en-IN" sz="1600" baseline="0" dirty="0" smtClean="0"/>
                        <a:t> WORKING THE INTERNET EXPLORER</a:t>
                      </a:r>
                    </a:p>
                    <a:p>
                      <a:r>
                        <a:rPr lang="en-IN" sz="1600" baseline="0" dirty="0" smtClean="0"/>
                        <a:t>1.THE FEATURES ICON IMAGES IS DISPLAYED</a:t>
                      </a:r>
                    </a:p>
                    <a:p>
                      <a:r>
                        <a:rPr lang="en-IN" sz="1600" baseline="0" dirty="0" smtClean="0"/>
                        <a:t>2.THE FEATURES ICONS IS NOT DISPLAYED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/>
                        <a:t>FAIL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0" y="0"/>
            <a:ext cx="91440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IN" dirty="0" smtClean="0"/>
              <a:t>                                                                 </a:t>
            </a:r>
            <a:r>
              <a:rPr lang="en-IN" sz="1600" dirty="0" smtClean="0"/>
              <a:t>REPORT NO </a:t>
            </a:r>
            <a:r>
              <a:rPr lang="en-IN" sz="1600" dirty="0" smtClean="0"/>
              <a:t>10</a:t>
            </a:r>
            <a:endParaRPr lang="en-US" sz="1600" dirty="0" smtClean="0"/>
          </a:p>
          <a:p>
            <a:pPr>
              <a:buNone/>
            </a:pPr>
            <a:r>
              <a:rPr lang="en-US" sz="1600" dirty="0" smtClean="0"/>
              <a:t>1.ENTER THE URL  IN DIFFERENT BROWSER LIKE CHROME,INTERNET EXPLORER</a:t>
            </a:r>
          </a:p>
          <a:p>
            <a:pPr>
              <a:buNone/>
            </a:pPr>
            <a:r>
              <a:rPr lang="en-US" sz="1600" dirty="0" smtClean="0"/>
              <a:t>2.CLICK SASTA SUNDAR LINK IN BROWSER</a:t>
            </a:r>
          </a:p>
          <a:p>
            <a:pPr>
              <a:buNone/>
            </a:pPr>
            <a:r>
              <a:rPr lang="en-US" sz="1600" dirty="0" smtClean="0"/>
              <a:t>3.</a:t>
            </a:r>
            <a:r>
              <a:rPr lang="en-IN" sz="1600" dirty="0" smtClean="0"/>
              <a:t> IN HOME PAGE  </a:t>
            </a:r>
            <a:r>
              <a:rPr lang="en-IN" sz="1600" dirty="0" smtClean="0"/>
              <a:t>CLICK DIET CLINIC </a:t>
            </a:r>
            <a:r>
              <a:rPr lang="en-IN" sz="1600" dirty="0" smtClean="0"/>
              <a:t>IN BOTH THE </a:t>
            </a:r>
            <a:r>
              <a:rPr lang="en-IN" sz="1600" dirty="0" smtClean="0"/>
              <a:t>BROWSERS</a:t>
            </a:r>
          </a:p>
          <a:p>
            <a:pPr>
              <a:buNone/>
            </a:pPr>
            <a:r>
              <a:rPr lang="en-IN" sz="1600" dirty="0" smtClean="0"/>
              <a:t>4.IN DIET CLINIC PAGE CLICK ON HEALTH ARTICLES LINK</a:t>
            </a:r>
            <a:endParaRPr lang="en-US" sz="1600" dirty="0"/>
          </a:p>
        </p:txBody>
      </p:sp>
      <p:pic>
        <p:nvPicPr>
          <p:cNvPr id="1026" name="Picture 2" descr="C:\Users\GTA\Pictures\Screenshots\Screenshot (39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9" y="3789040"/>
            <a:ext cx="4218000" cy="2448272"/>
          </a:xfrm>
          <a:prstGeom prst="rect">
            <a:avLst/>
          </a:prstGeom>
          <a:noFill/>
        </p:spPr>
      </p:pic>
      <p:pic>
        <p:nvPicPr>
          <p:cNvPr id="1027" name="Picture 3" descr="C:\Users\GTA\Pictures\Screenshots\Screenshot (38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99509" y="3789040"/>
            <a:ext cx="4092971" cy="2443777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475656" y="6381328"/>
            <a:ext cx="212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INTERNET EXPLORER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00192" y="6309320"/>
            <a:ext cx="1036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CHROME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79512" y="1340768"/>
          <a:ext cx="8856984" cy="2163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328"/>
                <a:gridCol w="4536504"/>
                <a:gridCol w="1368152"/>
              </a:tblGrid>
              <a:tr h="36503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EXPECTED RESULT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ACTUAL RESULT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STATUS</a:t>
                      </a:r>
                      <a:endParaRPr lang="en-US" sz="1600" dirty="0"/>
                    </a:p>
                  </a:txBody>
                  <a:tcPr/>
                </a:tc>
              </a:tr>
              <a:tr h="157918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 THE HEALTH RECORDS PAGE SHOULD BE DISPLAY IN BOTH THE BROWERS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smtClean="0"/>
                        <a:t> IT NOT DISPLAY PROPERLY IN INTERNET EXPLORER BROWSER</a:t>
                      </a:r>
                    </a:p>
                    <a:p>
                      <a:pPr>
                        <a:buNone/>
                      </a:pPr>
                      <a:r>
                        <a:rPr lang="en-US" sz="1600" dirty="0" smtClean="0"/>
                        <a:t>                  1.IN CHROME BROWSER HEALTH RECORDS PAGE  IS DISPLAYED</a:t>
                      </a:r>
                    </a:p>
                    <a:p>
                      <a:pPr>
                        <a:buNone/>
                      </a:pPr>
                      <a:r>
                        <a:rPr lang="en-US" sz="1600" dirty="0" smtClean="0"/>
                        <a:t>                  2.IN INTERNET EXPLORER HEALTH RECORDS PAGE  IS  NOT DISPLAY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FAIL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3" descr="C:\Users\GTA\Pictures\Screenshots\Screenshot (8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3861048"/>
            <a:ext cx="3960440" cy="2227748"/>
          </a:xfrm>
          <a:prstGeom prst="rect">
            <a:avLst/>
          </a:prstGeom>
          <a:noFill/>
        </p:spPr>
      </p:pic>
      <p:pic>
        <p:nvPicPr>
          <p:cNvPr id="4" name="Picture 2" descr="C:\Users\GTA\Pictures\Screenshots\Screenshot (9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3861048"/>
            <a:ext cx="4096455" cy="2304256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0" y="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IN" dirty="0" smtClean="0"/>
              <a:t>                                                                     </a:t>
            </a:r>
            <a:r>
              <a:rPr lang="en-IN" sz="1600" dirty="0" smtClean="0"/>
              <a:t>REPORT NO 11</a:t>
            </a:r>
            <a:endParaRPr lang="en-US" sz="1600" dirty="0" smtClean="0"/>
          </a:p>
          <a:p>
            <a:pPr>
              <a:buNone/>
            </a:pPr>
            <a:r>
              <a:rPr lang="en-US" sz="1600" dirty="0" smtClean="0"/>
              <a:t>1.ENTER THE URL  IN DIFFERENT BROWSER LIKE CHROME,INTERNET EXPLORER</a:t>
            </a:r>
          </a:p>
          <a:p>
            <a:pPr>
              <a:buNone/>
            </a:pPr>
            <a:r>
              <a:rPr lang="en-US" sz="1600" dirty="0" smtClean="0"/>
              <a:t>2.CLICK SASTA SUNDAR LINK IN BROWSER</a:t>
            </a:r>
          </a:p>
          <a:p>
            <a:pPr>
              <a:buNone/>
            </a:pPr>
            <a:r>
              <a:rPr lang="en-US" sz="1600" dirty="0" smtClean="0"/>
              <a:t>3.</a:t>
            </a:r>
            <a:r>
              <a:rPr lang="en-IN" sz="1600" dirty="0" smtClean="0"/>
              <a:t> IN HOME PAGE GOTO LOGIN  FEATURE AND CLICK HEALTH RECORDS LINK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1547664" y="6211669"/>
            <a:ext cx="2125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INTERNET EXPLORER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72200" y="6237312"/>
            <a:ext cx="1036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CHROME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07505" y="1397000"/>
          <a:ext cx="8856984" cy="21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311"/>
                <a:gridCol w="4896544"/>
                <a:gridCol w="1152129"/>
              </a:tblGrid>
              <a:tr h="591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EXPECTED</a:t>
                      </a:r>
                      <a:r>
                        <a:rPr lang="en-US" sz="1600" baseline="0" dirty="0" smtClean="0"/>
                        <a:t> RESULT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ACTUAL RESULT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94399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 THE OFFERS  PAGE SHOULD BE DISPLAY IN BOTH THE BROWERS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smtClean="0"/>
                        <a:t> IT NOT DISPLAY PROPERLY IN INTERNET EXPLORER BROWSER</a:t>
                      </a:r>
                    </a:p>
                    <a:p>
                      <a:pPr>
                        <a:buNone/>
                      </a:pPr>
                      <a:r>
                        <a:rPr lang="en-US" sz="1600" dirty="0" smtClean="0"/>
                        <a:t>                  1.IN CHROME BROWSER OFFERS PAGE  IS DISPLAYED</a:t>
                      </a:r>
                    </a:p>
                    <a:p>
                      <a:pPr>
                        <a:buNone/>
                      </a:pPr>
                      <a:r>
                        <a:rPr lang="en-US" sz="1600" dirty="0" smtClean="0"/>
                        <a:t>                  2.IN INTERNET EXPLORER OFFERS  PAGE  NOT PROPERLY    DISPLAY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FAIL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4" descr="C:\Users\GTA\Pictures\Screenshots\Screenshot (10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3789040"/>
            <a:ext cx="4248472" cy="2389766"/>
          </a:xfrm>
          <a:prstGeom prst="rect">
            <a:avLst/>
          </a:prstGeom>
          <a:noFill/>
        </p:spPr>
      </p:pic>
      <p:pic>
        <p:nvPicPr>
          <p:cNvPr id="4" name="Picture 3" descr="C:\Users\GTA\Pictures\Screenshots\Screenshot (11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91517" y="3789040"/>
            <a:ext cx="4352483" cy="2448272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0" y="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IN" dirty="0" smtClean="0"/>
              <a:t>                                                                    </a:t>
            </a:r>
            <a:r>
              <a:rPr lang="en-IN" sz="1600" dirty="0" smtClean="0"/>
              <a:t>REPORT NO 12</a:t>
            </a:r>
            <a:endParaRPr lang="en-US" sz="1600" dirty="0" smtClean="0"/>
          </a:p>
          <a:p>
            <a:pPr>
              <a:buNone/>
            </a:pPr>
            <a:r>
              <a:rPr lang="en-US" sz="1600" dirty="0" smtClean="0"/>
              <a:t>1.ENTER THE URL  IN DIFFERENT BROWSER LIKE CHROME,INTERNET EXPLORER</a:t>
            </a:r>
          </a:p>
          <a:p>
            <a:pPr>
              <a:buNone/>
            </a:pPr>
            <a:r>
              <a:rPr lang="en-US" sz="1600" dirty="0" smtClean="0"/>
              <a:t>2.CLICK SASTA SUNDAR LINK IN BROWSER</a:t>
            </a:r>
          </a:p>
          <a:p>
            <a:pPr>
              <a:buNone/>
            </a:pPr>
            <a:r>
              <a:rPr lang="en-US" sz="1600" dirty="0" smtClean="0"/>
              <a:t>3.</a:t>
            </a:r>
            <a:r>
              <a:rPr lang="en-IN" sz="1600" dirty="0" smtClean="0"/>
              <a:t> IN HOME PAGE  CLICK OFFERS FEATURE LINK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211669"/>
            <a:ext cx="2125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INTERNET EXPLORER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44208" y="6309320"/>
            <a:ext cx="1036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CHROME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07504" y="1412776"/>
          <a:ext cx="8856984" cy="2089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328"/>
                <a:gridCol w="4896544"/>
                <a:gridCol w="1008112"/>
              </a:tblGrid>
              <a:tr h="504056">
                <a:tc>
                  <a:txBody>
                    <a:bodyPr/>
                    <a:lstStyle/>
                    <a:p>
                      <a:r>
                        <a:rPr lang="en-US" dirty="0" smtClean="0"/>
                        <a:t>EXPECTED 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ACTUAL 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50405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 </a:t>
                      </a:r>
                      <a:r>
                        <a:rPr lang="en-US" sz="1600" dirty="0" smtClean="0"/>
                        <a:t>THE MY PROFILE  PAGE SHOULD BE DISPLAY PROPERLY IN BOTH THE BROWERS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 smtClean="0"/>
                        <a:t> </a:t>
                      </a:r>
                      <a:r>
                        <a:rPr lang="en-US" sz="1600" dirty="0" smtClean="0"/>
                        <a:t>IT NOT DISPLAY PROPERLY IN INTERNET EXPLORER BROWSER</a:t>
                      </a:r>
                    </a:p>
                    <a:p>
                      <a:pPr>
                        <a:buNone/>
                      </a:pPr>
                      <a:r>
                        <a:rPr lang="en-US" sz="1600" dirty="0" smtClean="0"/>
                        <a:t>                  1.IN CHROME BROWSER MY PROFILE PAGE  IS DISPLAYED</a:t>
                      </a:r>
                    </a:p>
                    <a:p>
                      <a:pPr>
                        <a:buNone/>
                      </a:pPr>
                      <a:r>
                        <a:rPr lang="en-US" sz="1600" dirty="0" smtClean="0"/>
                        <a:t>                  2.IN INTERNET EXPLORER MY PROFILE  PAGE  NOT PROPERLY    DISPLAY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FAIL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3" descr="C:\Users\GTA\Pictures\Screenshots\Screenshot (13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3" y="4077072"/>
            <a:ext cx="4032449" cy="2268253"/>
          </a:xfrm>
          <a:prstGeom prst="rect">
            <a:avLst/>
          </a:prstGeom>
          <a:noFill/>
        </p:spPr>
      </p:pic>
      <p:pic>
        <p:nvPicPr>
          <p:cNvPr id="4" name="Picture 2" descr="C:\Users\GTA\Pictures\Screenshots\Screenshot (12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4077072"/>
            <a:ext cx="4064451" cy="228625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0" y="0"/>
            <a:ext cx="91440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IN" dirty="0" smtClean="0"/>
              <a:t>                                                                     </a:t>
            </a:r>
            <a:r>
              <a:rPr lang="en-IN" sz="1600" dirty="0" smtClean="0"/>
              <a:t>REPORT NO 13</a:t>
            </a:r>
            <a:endParaRPr lang="en-US" sz="1600" dirty="0" smtClean="0"/>
          </a:p>
          <a:p>
            <a:pPr>
              <a:buNone/>
            </a:pPr>
            <a:r>
              <a:rPr lang="en-US" sz="1600" dirty="0" smtClean="0"/>
              <a:t>1.ENTER THE URL  IN DIFFERENT BROWSER LIKE CHROME,INTERNET EXPLORER</a:t>
            </a:r>
          </a:p>
          <a:p>
            <a:pPr>
              <a:buNone/>
            </a:pPr>
            <a:r>
              <a:rPr lang="en-US" sz="1600" dirty="0" smtClean="0"/>
              <a:t>2.CLICK SASTA SUNDAR LINK IN BROWSER</a:t>
            </a:r>
          </a:p>
          <a:p>
            <a:pPr>
              <a:buNone/>
            </a:pPr>
            <a:r>
              <a:rPr lang="en-US" sz="1600" dirty="0" smtClean="0"/>
              <a:t>3.</a:t>
            </a:r>
            <a:r>
              <a:rPr lang="en-IN" sz="1600" dirty="0" smtClean="0"/>
              <a:t> IN HOME PAGE  LOGIN AS USER A IN BOTH THE BROWSERS</a:t>
            </a:r>
          </a:p>
          <a:p>
            <a:pPr>
              <a:buNone/>
            </a:pPr>
            <a:r>
              <a:rPr lang="en-IN" sz="1600" dirty="0" smtClean="0"/>
              <a:t>4.CLICK MY PROFILE LINK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1547664" y="6381328"/>
            <a:ext cx="2125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INTERNET EXPLORER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16216" y="6381328"/>
            <a:ext cx="1036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CHROME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07505" y="1397000"/>
          <a:ext cx="8928990" cy="22766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407"/>
                <a:gridCol w="4320480"/>
                <a:gridCol w="936103"/>
              </a:tblGrid>
              <a:tr h="447824">
                <a:tc>
                  <a:txBody>
                    <a:bodyPr/>
                    <a:lstStyle/>
                    <a:p>
                      <a:r>
                        <a:rPr lang="en-US" dirty="0" smtClean="0"/>
                        <a:t>EXPECTED 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ACTUAL 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79997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 </a:t>
                      </a:r>
                      <a:r>
                        <a:rPr lang="en-US" sz="1600" dirty="0" smtClean="0"/>
                        <a:t>IN MY PROFILE  PAGE CHANGE PHONE NUMBER SHOULD BE WORK IN BOTH THE BROWSER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 smtClean="0"/>
                        <a:t> </a:t>
                      </a:r>
                      <a:r>
                        <a:rPr lang="en-US" sz="1600" dirty="0" smtClean="0"/>
                        <a:t>IT NOT DISPLAY PROPERLY IN INTERNET EXPLORER BROWSER</a:t>
                      </a:r>
                    </a:p>
                    <a:p>
                      <a:pPr>
                        <a:buNone/>
                      </a:pPr>
                      <a:r>
                        <a:rPr lang="en-US" sz="1600" dirty="0" smtClean="0"/>
                        <a:t>                  1.IN CHROME BROWSER MY PROFILE PAGE  CHANGE NUMBER OPTION IS WORKED</a:t>
                      </a:r>
                    </a:p>
                    <a:p>
                      <a:pPr>
                        <a:buNone/>
                      </a:pPr>
                      <a:r>
                        <a:rPr lang="en-US" sz="1600" dirty="0" smtClean="0"/>
                        <a:t>                  2.IN INTERNET EXPLORER MY PROFILE  CHANGE NUMBER OPTION  NOT WORK AND NOT    DISPLAY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FAIL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3" descr="C:\Users\GTA\Pictures\Screenshots\Screenshot (15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3933056"/>
            <a:ext cx="4104456" cy="2308757"/>
          </a:xfrm>
          <a:prstGeom prst="rect">
            <a:avLst/>
          </a:prstGeom>
          <a:noFill/>
        </p:spPr>
      </p:pic>
      <p:pic>
        <p:nvPicPr>
          <p:cNvPr id="4" name="Picture 2" descr="C:\Users\GTA\Pictures\Screenshots\Screenshot (14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32018" y="3933056"/>
            <a:ext cx="4096455" cy="2304256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0" y="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IN" sz="1600" dirty="0" smtClean="0"/>
              <a:t>                                                                             REPORT NO 14</a:t>
            </a:r>
            <a:endParaRPr lang="en-US" sz="1600" dirty="0" smtClean="0"/>
          </a:p>
          <a:p>
            <a:pPr>
              <a:buNone/>
            </a:pPr>
            <a:r>
              <a:rPr lang="en-US" sz="1600" dirty="0" smtClean="0"/>
              <a:t>1.ENTER THE URL  IN DIFFERENT BROWSER LIKE CHROME,INTERNET EXPLORER</a:t>
            </a:r>
          </a:p>
          <a:p>
            <a:pPr>
              <a:buNone/>
            </a:pPr>
            <a:r>
              <a:rPr lang="en-US" sz="1600" dirty="0" smtClean="0"/>
              <a:t>2.CLICK SASTA SUNDAR LINK IN BROWSER</a:t>
            </a:r>
          </a:p>
          <a:p>
            <a:pPr>
              <a:buNone/>
            </a:pPr>
            <a:r>
              <a:rPr lang="en-US" sz="1600" dirty="0" smtClean="0"/>
              <a:t>3.</a:t>
            </a:r>
            <a:r>
              <a:rPr lang="en-IN" sz="1600" dirty="0" smtClean="0"/>
              <a:t> IN HOME PAGE  LOGIN AS USER A IN BOTH THE BROWSERS</a:t>
            </a:r>
          </a:p>
          <a:p>
            <a:pPr>
              <a:buNone/>
            </a:pPr>
            <a:r>
              <a:rPr lang="en-IN" sz="1600" dirty="0" smtClean="0"/>
              <a:t>4.CLICK MY PROFILE LINK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1547664" y="6211669"/>
            <a:ext cx="2125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INTERNET EXPLORER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660232" y="6309320"/>
            <a:ext cx="1036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CHROME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79511" y="1397000"/>
          <a:ext cx="8856984" cy="2417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313"/>
                <a:gridCol w="4968552"/>
                <a:gridCol w="1080119"/>
              </a:tblGrid>
              <a:tr h="375816">
                <a:tc>
                  <a:txBody>
                    <a:bodyPr/>
                    <a:lstStyle/>
                    <a:p>
                      <a:r>
                        <a:rPr lang="en-US" dirty="0" smtClean="0"/>
                        <a:t>EXPECTED 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ACTUAL 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157254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 </a:t>
                      </a:r>
                      <a:r>
                        <a:rPr lang="en-US" sz="1600" dirty="0" smtClean="0"/>
                        <a:t>IN MY PROFILE  PAGE BIRTHDAY OPTION SHOULD BE WORK IN BOTH THE BROWSER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smtClean="0"/>
                        <a:t>IT NOT DISPLAY PROPERLY IN INTERNET EXPLORER BROWSER</a:t>
                      </a:r>
                    </a:p>
                    <a:p>
                      <a:pPr>
                        <a:buNone/>
                      </a:pPr>
                      <a:r>
                        <a:rPr lang="en-US" sz="1600" dirty="0" smtClean="0"/>
                        <a:t>                  1.IN CHROME BROWSER MY PROFILE PAGE  BIRTHDAY OPTION IS WORKED AND CALENDER WILL BE DISPLAY</a:t>
                      </a:r>
                    </a:p>
                    <a:p>
                      <a:pPr>
                        <a:buNone/>
                      </a:pPr>
                      <a:r>
                        <a:rPr lang="en-US" sz="1600" dirty="0" smtClean="0"/>
                        <a:t>                  2.IN INTERNET EXPLORER MY PROFILE  BIRTHDAY OPTION  NOT WORK AND CALENDER IS NOT    DISPLAY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 descr="C:\Users\GTA\Pictures\Screenshots\Screenshot (16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4149080"/>
            <a:ext cx="3840426" cy="2160240"/>
          </a:xfrm>
          <a:prstGeom prst="rect">
            <a:avLst/>
          </a:prstGeom>
          <a:noFill/>
        </p:spPr>
      </p:pic>
      <p:pic>
        <p:nvPicPr>
          <p:cNvPr id="4" name="Picture 3" descr="C:\Users\GTA\Pictures\Screenshots\Screenshot (17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4149080"/>
            <a:ext cx="3859287" cy="2170849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0" y="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IN" sz="1600" dirty="0" smtClean="0"/>
              <a:t>                                                                              REPORT NO 15</a:t>
            </a:r>
            <a:endParaRPr lang="en-US" sz="1600" dirty="0" smtClean="0"/>
          </a:p>
          <a:p>
            <a:pPr>
              <a:buNone/>
            </a:pPr>
            <a:r>
              <a:rPr lang="en-US" sz="1600" dirty="0" smtClean="0"/>
              <a:t>1.ENTER THE URL  IN DIFFERENT BROWSER LIKE CHROME,INTERNET EXPLORER</a:t>
            </a:r>
          </a:p>
          <a:p>
            <a:pPr>
              <a:buNone/>
            </a:pPr>
            <a:r>
              <a:rPr lang="en-US" sz="1600" dirty="0" smtClean="0"/>
              <a:t>2.CLICK SASTA SUNDAR LINK IN BROWSER</a:t>
            </a:r>
          </a:p>
          <a:p>
            <a:pPr>
              <a:buNone/>
            </a:pPr>
            <a:r>
              <a:rPr lang="en-US" sz="1600" dirty="0" smtClean="0"/>
              <a:t>3.</a:t>
            </a:r>
            <a:r>
              <a:rPr lang="en-IN" sz="1600" dirty="0" smtClean="0"/>
              <a:t> IN HOME PAGE  LOGIN AS USER A IN BOTH THE BROWSERS</a:t>
            </a:r>
          </a:p>
          <a:p>
            <a:pPr>
              <a:buNone/>
            </a:pPr>
            <a:r>
              <a:rPr lang="en-IN" sz="1600" dirty="0" smtClean="0"/>
              <a:t>4.CLICK MY PROFILE LINK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1619672" y="6381328"/>
            <a:ext cx="2125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INTERNET EXPLORER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72200" y="6309320"/>
            <a:ext cx="1036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CHROME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07504" y="1397000"/>
          <a:ext cx="8856984" cy="2248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6304"/>
                <a:gridCol w="4968552"/>
                <a:gridCol w="1152128"/>
              </a:tblGrid>
              <a:tr h="282201">
                <a:tc>
                  <a:txBody>
                    <a:bodyPr/>
                    <a:lstStyle/>
                    <a:p>
                      <a:r>
                        <a:rPr lang="en-US" dirty="0" smtClean="0"/>
                        <a:t>EXPECTED 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ACTUAL 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188226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 MY PROFILE  PAGE GENDER OPTION SHOULD BE WORK IN BOTH THE BROWSER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 smtClean="0"/>
                        <a:t> </a:t>
                      </a:r>
                      <a:r>
                        <a:rPr lang="en-US" sz="1600" dirty="0" smtClean="0"/>
                        <a:t>IT NOT DISPLAY PROPERLY IN INTERNET EXPLORER BROWSER</a:t>
                      </a:r>
                    </a:p>
                    <a:p>
                      <a:pPr>
                        <a:buNone/>
                      </a:pPr>
                      <a:r>
                        <a:rPr lang="en-US" sz="1600" dirty="0" smtClean="0"/>
                        <a:t>                  1.IN CHROME BROWSER MY PROFILE PAGE  GENDER OPTION IS WORKED AND DROPDOWN  WILL BE DISPLAY</a:t>
                      </a:r>
                    </a:p>
                    <a:p>
                      <a:pPr>
                        <a:buNone/>
                      </a:pPr>
                      <a:r>
                        <a:rPr lang="en-US" sz="1600" dirty="0" smtClean="0"/>
                        <a:t>                  2.IN INTERNET EXPLORER MY PROFILE  GENDER OPTION  NOT WORK AND DROPDOWN  IS NOT    DISPLAY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FAIL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3" descr="C:\Users\GTA\Pictures\Screenshots\Screenshot (18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522" y="4005064"/>
            <a:ext cx="4096456" cy="2304256"/>
          </a:xfrm>
          <a:prstGeom prst="rect">
            <a:avLst/>
          </a:prstGeom>
          <a:noFill/>
        </p:spPr>
      </p:pic>
      <p:pic>
        <p:nvPicPr>
          <p:cNvPr id="4" name="Picture 4" descr="C:\Users\GTA\Pictures\Screenshots\Screenshot (19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4005064"/>
            <a:ext cx="4143871" cy="2330927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0" y="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IN" sz="1600" dirty="0" smtClean="0"/>
              <a:t>                                                                              REPORT NO 16</a:t>
            </a:r>
            <a:endParaRPr lang="en-US" sz="1600" dirty="0" smtClean="0"/>
          </a:p>
          <a:p>
            <a:pPr>
              <a:buNone/>
            </a:pPr>
            <a:r>
              <a:rPr lang="en-US" sz="1600" dirty="0" smtClean="0"/>
              <a:t>1.ENTER THE URL  IN DIFFERENT BROWSER LIKE CHROME,INTERNET EXPLORER</a:t>
            </a:r>
          </a:p>
          <a:p>
            <a:pPr>
              <a:buNone/>
            </a:pPr>
            <a:r>
              <a:rPr lang="en-US" sz="1600" dirty="0" smtClean="0"/>
              <a:t>2.CLICK SASTA SUNDAR LINK IN BROWSER</a:t>
            </a:r>
          </a:p>
          <a:p>
            <a:pPr>
              <a:buNone/>
            </a:pPr>
            <a:r>
              <a:rPr lang="en-US" sz="1600" dirty="0" smtClean="0"/>
              <a:t>3.</a:t>
            </a:r>
            <a:r>
              <a:rPr lang="en-IN" sz="1600" dirty="0" smtClean="0"/>
              <a:t> IN HOME PAGE  LOGIN AS USER A IN BOTH THE BROWSERS</a:t>
            </a:r>
          </a:p>
          <a:p>
            <a:pPr>
              <a:buNone/>
            </a:pPr>
            <a:r>
              <a:rPr lang="en-IN" sz="1600" dirty="0" smtClean="0"/>
              <a:t>4.CLICK MY PROFILE LINK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1691680" y="6381328"/>
            <a:ext cx="2125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INTERNET EXPLORER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72200" y="6381328"/>
            <a:ext cx="1036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CHROME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07504" y="1397000"/>
          <a:ext cx="8928991" cy="2204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312"/>
                <a:gridCol w="5112568"/>
                <a:gridCol w="1008111"/>
              </a:tblGrid>
              <a:tr h="375816">
                <a:tc>
                  <a:txBody>
                    <a:bodyPr/>
                    <a:lstStyle/>
                    <a:p>
                      <a:r>
                        <a:rPr lang="en-US" dirty="0" smtClean="0"/>
                        <a:t>EXPECTED</a:t>
                      </a:r>
                      <a:r>
                        <a:rPr lang="en-US" baseline="0" dirty="0" smtClean="0"/>
                        <a:t> 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ACTUAL 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1088008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 </a:t>
                      </a:r>
                      <a:r>
                        <a:rPr lang="en-US" sz="1600" dirty="0" smtClean="0"/>
                        <a:t>IN MY PROFILE  PAGE MARITAL STATUS OPTION SHOULD BE WORK IN BOTH THE BROWSER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 smtClean="0"/>
                        <a:t> </a:t>
                      </a:r>
                      <a:r>
                        <a:rPr lang="en-US" sz="1600" dirty="0" smtClean="0"/>
                        <a:t>IT NOT DISPLAY PROPERLY IN INTERNET EXPLORER BROWSER</a:t>
                      </a:r>
                    </a:p>
                    <a:p>
                      <a:pPr>
                        <a:buNone/>
                      </a:pPr>
                      <a:r>
                        <a:rPr lang="en-US" sz="1600" dirty="0" smtClean="0"/>
                        <a:t>                  1.IN CHROME BROWSER MY PROFILE PAGE  MARITAL OPTION IS WORKED AND DROPDOWN  WILL BE DISPLAY</a:t>
                      </a:r>
                    </a:p>
                    <a:p>
                      <a:pPr>
                        <a:buNone/>
                      </a:pPr>
                      <a:r>
                        <a:rPr lang="en-US" sz="1600" dirty="0" smtClean="0"/>
                        <a:t>                  2.IN INTERNET EXPLORER MY PROFILE  MARITAL OPTION  NOT WORK AND DROPDOWN  IS NOT    DISPLAY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FAIL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 descr="C:\Users\GTA\Pictures\Screenshots\Screenshot (20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4113068"/>
            <a:ext cx="3960440" cy="226826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0" y="0"/>
            <a:ext cx="91440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IN" dirty="0" smtClean="0"/>
              <a:t>                                                                        </a:t>
            </a:r>
            <a:r>
              <a:rPr lang="en-IN" sz="1600" dirty="0" smtClean="0"/>
              <a:t>REPORT NO 17</a:t>
            </a:r>
            <a:endParaRPr lang="en-US" sz="1600" dirty="0" smtClean="0"/>
          </a:p>
          <a:p>
            <a:pPr>
              <a:buNone/>
            </a:pPr>
            <a:r>
              <a:rPr lang="en-US" sz="1600" dirty="0" smtClean="0"/>
              <a:t>1.ENTER THE URL  IN DIFFERENT BROWSER LIKE CHROME,INTERNET EXPLORER</a:t>
            </a:r>
          </a:p>
          <a:p>
            <a:pPr>
              <a:buNone/>
            </a:pPr>
            <a:r>
              <a:rPr lang="en-US" sz="1600" dirty="0" smtClean="0"/>
              <a:t>2.CLICK SASTA SUNDAR LINK IN BROWSER</a:t>
            </a:r>
          </a:p>
          <a:p>
            <a:pPr>
              <a:buNone/>
            </a:pPr>
            <a:r>
              <a:rPr lang="en-US" sz="1600" dirty="0" smtClean="0"/>
              <a:t>3.</a:t>
            </a:r>
            <a:r>
              <a:rPr lang="en-IN" sz="1600" dirty="0" smtClean="0"/>
              <a:t> IN HOME PAGE  LOGIN AS USER A IN BOTH THE BROWSERS</a:t>
            </a:r>
          </a:p>
          <a:p>
            <a:pPr>
              <a:buNone/>
            </a:pPr>
            <a:r>
              <a:rPr lang="en-IN" sz="1600" dirty="0" smtClean="0"/>
              <a:t>4.CLICK MY PROFILE LINK</a:t>
            </a:r>
            <a:endParaRPr lang="en-US" sz="1600" dirty="0"/>
          </a:p>
        </p:txBody>
      </p:sp>
      <p:pic>
        <p:nvPicPr>
          <p:cNvPr id="6" name="Picture 3" descr="C:\Users\GTA\Pictures\Screenshots\Screenshot (21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72022" y="4077072"/>
            <a:ext cx="3911117" cy="2304256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547664" y="6381328"/>
            <a:ext cx="2125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INTERNET EXPLORER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72200" y="6488668"/>
            <a:ext cx="1036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CHROME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07504" y="1700808"/>
          <a:ext cx="8856983" cy="2332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328"/>
                <a:gridCol w="4752527"/>
                <a:gridCol w="1152128"/>
              </a:tblGrid>
              <a:tr h="504056">
                <a:tc>
                  <a:txBody>
                    <a:bodyPr/>
                    <a:lstStyle/>
                    <a:p>
                      <a:r>
                        <a:rPr lang="en-US" dirty="0" smtClean="0"/>
                        <a:t>EXPECTED 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ACTUAL 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111612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HEALTH</a:t>
                      </a:r>
                      <a:r>
                        <a:rPr lang="en-US" sz="1600" baseline="0" dirty="0" smtClean="0"/>
                        <a:t> CHECK PAGE</a:t>
                      </a:r>
                      <a:r>
                        <a:rPr lang="en-US" sz="1600" dirty="0" smtClean="0"/>
                        <a:t>   </a:t>
                      </a:r>
                      <a:r>
                        <a:rPr lang="en-US" sz="1600" dirty="0" smtClean="0"/>
                        <a:t>SHOULD BE </a:t>
                      </a:r>
                      <a:r>
                        <a:rPr lang="en-US" sz="1600" dirty="0" smtClean="0"/>
                        <a:t>DISPLAY</a:t>
                      </a:r>
                      <a:r>
                        <a:rPr lang="en-US" sz="1600" baseline="0" dirty="0" smtClean="0"/>
                        <a:t> PROPERLY </a:t>
                      </a:r>
                      <a:r>
                        <a:rPr lang="en-US" sz="1600" dirty="0" smtClean="0"/>
                        <a:t>IN </a:t>
                      </a:r>
                      <a:r>
                        <a:rPr lang="en-US" sz="1600" dirty="0" smtClean="0"/>
                        <a:t>BOTH THE BROWSER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 smtClean="0"/>
                        <a:t> </a:t>
                      </a:r>
                      <a:r>
                        <a:rPr lang="en-US" sz="1600" dirty="0" smtClean="0"/>
                        <a:t>IT NOT  PROPERLY  WORK IN INTERNET EXPLORER BROWSER</a:t>
                      </a:r>
                    </a:p>
                    <a:p>
                      <a:pPr>
                        <a:buNone/>
                      </a:pPr>
                      <a:r>
                        <a:rPr lang="en-US" sz="1600" dirty="0" smtClean="0"/>
                        <a:t>                  1.IN CHROME BROWSER </a:t>
                      </a:r>
                      <a:r>
                        <a:rPr lang="en-US" sz="1600" dirty="0" smtClean="0"/>
                        <a:t>HEALTH</a:t>
                      </a:r>
                      <a:r>
                        <a:rPr lang="en-US" sz="1600" baseline="0" dirty="0" smtClean="0"/>
                        <a:t> CHECK PAGE IS</a:t>
                      </a:r>
                      <a:r>
                        <a:rPr lang="en-US" sz="1600" dirty="0" smtClean="0"/>
                        <a:t> DISPLAY PROPERLY</a:t>
                      </a:r>
                      <a:endParaRPr lang="en-US" sz="1600" dirty="0" smtClean="0"/>
                    </a:p>
                    <a:p>
                      <a:pPr>
                        <a:buNone/>
                      </a:pPr>
                      <a:r>
                        <a:rPr lang="en-US" sz="1600" dirty="0" smtClean="0"/>
                        <a:t>                  2.IN INTERNET EXPLORER </a:t>
                      </a:r>
                      <a:r>
                        <a:rPr lang="en-US" sz="1600" dirty="0" smtClean="0"/>
                        <a:t>HEALTH</a:t>
                      </a:r>
                      <a:r>
                        <a:rPr lang="en-US" sz="1600" baseline="0" dirty="0" smtClean="0"/>
                        <a:t> CHECK PAGE </a:t>
                      </a:r>
                      <a:r>
                        <a:rPr lang="en-US" sz="1600" dirty="0" smtClean="0"/>
                        <a:t>IS   </a:t>
                      </a:r>
                      <a:r>
                        <a:rPr lang="en-US" sz="1600" dirty="0" smtClean="0"/>
                        <a:t>NOT </a:t>
                      </a:r>
                      <a:r>
                        <a:rPr lang="en-US" sz="1600" dirty="0" smtClean="0"/>
                        <a:t>DISPLAY</a:t>
                      </a:r>
                      <a:r>
                        <a:rPr lang="en-US" sz="1600" baseline="0" dirty="0" smtClean="0"/>
                        <a:t> PROPERLY AND FEATURES ICONS ARE NOT DISPLAY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FAIL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0" y="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IN" dirty="0" smtClean="0"/>
              <a:t>                                                                   </a:t>
            </a:r>
            <a:r>
              <a:rPr lang="en-IN" sz="1600" dirty="0" smtClean="0"/>
              <a:t>REPORT NO 18</a:t>
            </a:r>
            <a:endParaRPr lang="en-US" sz="1600" dirty="0" smtClean="0"/>
          </a:p>
          <a:p>
            <a:pPr>
              <a:buNone/>
            </a:pPr>
            <a:r>
              <a:rPr lang="en-US" sz="1600" dirty="0" smtClean="0"/>
              <a:t>1.ENTER THE URL  IN DIFFERENT BROWSER LIKE CHROME,INTERNET EXPLORER</a:t>
            </a:r>
          </a:p>
          <a:p>
            <a:pPr>
              <a:buNone/>
            </a:pPr>
            <a:r>
              <a:rPr lang="en-US" sz="1600" dirty="0" smtClean="0"/>
              <a:t>2.CLICK SASTA SUNDAR LINK IN BROWSER</a:t>
            </a:r>
          </a:p>
          <a:p>
            <a:pPr>
              <a:buNone/>
            </a:pPr>
            <a:r>
              <a:rPr lang="en-US" sz="1600" dirty="0" smtClean="0"/>
              <a:t>3.</a:t>
            </a:r>
            <a:r>
              <a:rPr lang="en-IN" sz="1600" dirty="0" smtClean="0"/>
              <a:t> IN HOME PAGE  </a:t>
            </a:r>
            <a:r>
              <a:rPr lang="en-IN" sz="1600" dirty="0" smtClean="0"/>
              <a:t>CLICK ON HEALTH SERVICE LINK</a:t>
            </a:r>
            <a:r>
              <a:rPr lang="en-IN" sz="1600" dirty="0" smtClean="0"/>
              <a:t> </a:t>
            </a:r>
            <a:r>
              <a:rPr lang="en-IN" sz="1600" dirty="0" smtClean="0"/>
              <a:t>IN BOTH THE </a:t>
            </a:r>
            <a:r>
              <a:rPr lang="en-IN" sz="1600" dirty="0" smtClean="0"/>
              <a:t>BROWSERS</a:t>
            </a:r>
            <a:endParaRPr lang="en-IN" sz="16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187624" y="645333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INTERNET EXPLORER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16216" y="6381328"/>
            <a:ext cx="1036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CHROME</a:t>
            </a:r>
            <a:endParaRPr lang="en-US" dirty="0"/>
          </a:p>
        </p:txBody>
      </p:sp>
      <p:pic>
        <p:nvPicPr>
          <p:cNvPr id="2050" name="Picture 2" descr="C:\Users\GTA\Pictures\Screenshots\Screenshot (37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0032" y="4005064"/>
            <a:ext cx="4032448" cy="2376264"/>
          </a:xfrm>
          <a:prstGeom prst="rect">
            <a:avLst/>
          </a:prstGeom>
          <a:noFill/>
        </p:spPr>
      </p:pic>
      <p:pic>
        <p:nvPicPr>
          <p:cNvPr id="2051" name="Picture 3" descr="C:\Users\GTA\Pictures\Screenshots\Screenshot (36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4005064"/>
            <a:ext cx="4202907" cy="23641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51520" y="1340768"/>
          <a:ext cx="8784975" cy="2417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312"/>
                <a:gridCol w="4403139"/>
                <a:gridCol w="1573524"/>
              </a:tblGrid>
              <a:tr h="180859">
                <a:tc>
                  <a:txBody>
                    <a:bodyPr/>
                    <a:lstStyle/>
                    <a:p>
                      <a:r>
                        <a:rPr lang="en-US" dirty="0" smtClean="0"/>
                        <a:t>EXPECTED 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ACTUAL 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205138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 IT DISPLAY  PROPERLY IN BOTH THE BROWERS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smtClean="0"/>
                        <a:t> IT NOT DISPLAY PROPERLY IN INTERNET EXPLORER BROWSER</a:t>
                      </a:r>
                    </a:p>
                    <a:p>
                      <a:pPr>
                        <a:buNone/>
                      </a:pPr>
                      <a:r>
                        <a:rPr lang="en-US" sz="1600" dirty="0" smtClean="0"/>
                        <a:t>                  1.IN CHROME BROWSER IT SHOWS ADVERTISMENT</a:t>
                      </a:r>
                    </a:p>
                    <a:p>
                      <a:pPr>
                        <a:buNone/>
                      </a:pPr>
                      <a:r>
                        <a:rPr lang="en-US" sz="1600" dirty="0" smtClean="0"/>
                        <a:t>                  2.IN INTERNET EXPLORER IN DOESNOT SHOW THE ADVERTISMENT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FAIL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0" y="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dirty="0" smtClean="0"/>
              <a:t>                                                                      </a:t>
            </a:r>
            <a:r>
              <a:rPr lang="en-US" sz="1600" dirty="0" smtClean="0"/>
              <a:t>REPORT NO 1</a:t>
            </a:r>
          </a:p>
          <a:p>
            <a:pPr>
              <a:buNone/>
            </a:pPr>
            <a:r>
              <a:rPr lang="en-US" sz="1600" dirty="0" smtClean="0"/>
              <a:t>1.ENTER THE URL  IN DIFFERENT BROWSER LIKE CHROME,INTERNET EXPLORER</a:t>
            </a:r>
          </a:p>
          <a:p>
            <a:pPr>
              <a:buNone/>
            </a:pPr>
            <a:r>
              <a:rPr lang="en-US" sz="1600" dirty="0" smtClean="0"/>
              <a:t>2.CLICK SASTA SUNDAR LINK IN BROWSER</a:t>
            </a:r>
          </a:p>
          <a:p>
            <a:pPr>
              <a:buNone/>
            </a:pPr>
            <a:r>
              <a:rPr lang="en-US" sz="1600" dirty="0" smtClean="0"/>
              <a:t>3.IT DISPLAY SAME IN BOTH THE  BROWSER</a:t>
            </a:r>
            <a:endParaRPr lang="en-US" sz="1600" dirty="0"/>
          </a:p>
        </p:txBody>
      </p:sp>
      <p:pic>
        <p:nvPicPr>
          <p:cNvPr id="4" name="Picture 2" descr="G:\Screenshot (63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4149080"/>
            <a:ext cx="3842303" cy="2088232"/>
          </a:xfrm>
          <a:prstGeom prst="rect">
            <a:avLst/>
          </a:prstGeom>
          <a:noFill/>
        </p:spPr>
      </p:pic>
      <p:pic>
        <p:nvPicPr>
          <p:cNvPr id="5" name="Picture 3" descr="G:\Screenshot (64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4149080"/>
            <a:ext cx="3824164" cy="215004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331640" y="6309320"/>
            <a:ext cx="212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INTERNET EXPLORER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44208" y="6381328"/>
            <a:ext cx="1036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CHROME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79512" y="1397001"/>
          <a:ext cx="8784976" cy="2248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8326"/>
                <a:gridCol w="4920546"/>
                <a:gridCol w="936104"/>
              </a:tblGrid>
              <a:tr h="5764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EXPECTED RESULT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ACTUAL 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160794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DASHBOARD PAGE    SHOULD BE DISPLAY  IN BOTH THE BROWSER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 smtClean="0"/>
                        <a:t> </a:t>
                      </a:r>
                      <a:r>
                        <a:rPr lang="en-US" sz="1600" dirty="0" smtClean="0"/>
                        <a:t>IT NOT  PROPERLY  WORK IN INTERNET EXPLORER BROWSER</a:t>
                      </a:r>
                    </a:p>
                    <a:p>
                      <a:pPr>
                        <a:buNone/>
                      </a:pPr>
                      <a:r>
                        <a:rPr lang="en-US" sz="1600" dirty="0" smtClean="0"/>
                        <a:t>                  1.IN CHROME BROWSER DASHBOARD IS WORKED  AND  IT WILL BE DISPLAY</a:t>
                      </a:r>
                    </a:p>
                    <a:p>
                      <a:pPr>
                        <a:buNone/>
                      </a:pPr>
                      <a:r>
                        <a:rPr lang="en-US" sz="1600" dirty="0" smtClean="0"/>
                        <a:t>                  2.IN INTERNET EXPLORER DASHBOARD  IS   NOT WORKING  AND DASHBOARD PAGE IS NOT   DISPLAY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FAIL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0" y="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IN" sz="1600" dirty="0" smtClean="0"/>
              <a:t>                                                                           REPORT NO 19</a:t>
            </a:r>
            <a:endParaRPr lang="en-US" sz="1600" dirty="0" smtClean="0"/>
          </a:p>
          <a:p>
            <a:pPr>
              <a:buNone/>
            </a:pPr>
            <a:r>
              <a:rPr lang="en-US" sz="1600" dirty="0" smtClean="0"/>
              <a:t>1.ENTER THE URL  IN DIFFERENT BROWSER LIKE CHROME,INTERNET EXPLORER</a:t>
            </a:r>
          </a:p>
          <a:p>
            <a:pPr>
              <a:buNone/>
            </a:pPr>
            <a:r>
              <a:rPr lang="en-US" sz="1600" dirty="0" smtClean="0"/>
              <a:t>2.CLICK SASTA SUNDAR LINK IN BROWSER</a:t>
            </a:r>
          </a:p>
          <a:p>
            <a:pPr>
              <a:buNone/>
            </a:pPr>
            <a:r>
              <a:rPr lang="en-US" sz="1600" dirty="0" smtClean="0"/>
              <a:t>3.</a:t>
            </a:r>
            <a:r>
              <a:rPr lang="en-IN" sz="1600" dirty="0" smtClean="0"/>
              <a:t> IN HOME PAGE  LOGIN AS USER A IN BOTH THE BROWSERS</a:t>
            </a:r>
          </a:p>
          <a:p>
            <a:pPr>
              <a:buNone/>
            </a:pPr>
            <a:r>
              <a:rPr lang="en-IN" sz="1600" dirty="0" smtClean="0"/>
              <a:t>4.GOTO MY PROFILE PAGE AND CLICK DASKBOARD LINK</a:t>
            </a:r>
            <a:endParaRPr lang="en-US" sz="1600" dirty="0"/>
          </a:p>
        </p:txBody>
      </p:sp>
      <p:pic>
        <p:nvPicPr>
          <p:cNvPr id="4" name="Picture 4" descr="C:\Users\GTA\Pictures\Screenshots\Screenshot (29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4077072"/>
            <a:ext cx="4120622" cy="2317850"/>
          </a:xfrm>
          <a:prstGeom prst="rect">
            <a:avLst/>
          </a:prstGeom>
          <a:noFill/>
        </p:spPr>
      </p:pic>
      <p:pic>
        <p:nvPicPr>
          <p:cNvPr id="5" name="Picture 3" descr="C:\Users\GTA\Pictures\Screenshots\Screenshot (30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4077072"/>
            <a:ext cx="4120458" cy="2317758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115616" y="638132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INTERNET EXPLORER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00192" y="638132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CHROME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79512" y="1700808"/>
          <a:ext cx="8712968" cy="2088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2368"/>
                <a:gridCol w="4526192"/>
                <a:gridCol w="874408"/>
              </a:tblGrid>
              <a:tr h="370568">
                <a:tc>
                  <a:txBody>
                    <a:bodyPr/>
                    <a:lstStyle/>
                    <a:p>
                      <a:r>
                        <a:rPr lang="en-US" dirty="0" smtClean="0"/>
                        <a:t>EXPECTED 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ACTUAL 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STATUS </a:t>
                      </a:r>
                      <a:endParaRPr lang="en-US" dirty="0"/>
                    </a:p>
                  </a:txBody>
                  <a:tcPr/>
                </a:tc>
              </a:tr>
              <a:tr h="1717664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 </a:t>
                      </a:r>
                      <a:r>
                        <a:rPr lang="en-US" sz="1600" dirty="0" smtClean="0"/>
                        <a:t>DASHBOARD PAGE IN MENU  ICONS    SHOULD BE DISPLAY  IN BOTH THE BROWSER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 smtClean="0"/>
                        <a:t> </a:t>
                      </a:r>
                      <a:r>
                        <a:rPr lang="en-US" sz="1600" dirty="0" smtClean="0"/>
                        <a:t>IT NOT  PROPERLY  WORK IN INTERNET EXPLORER BROWSER</a:t>
                      </a:r>
                    </a:p>
                    <a:p>
                      <a:pPr>
                        <a:buNone/>
                      </a:pPr>
                      <a:r>
                        <a:rPr lang="en-US" sz="1600" dirty="0" smtClean="0"/>
                        <a:t>                  1.IN CHROME BROWSER DASHBOARD MENU ICONS    WILL BE DISPLAY</a:t>
                      </a:r>
                    </a:p>
                    <a:p>
                      <a:pPr>
                        <a:buNone/>
                      </a:pPr>
                      <a:r>
                        <a:rPr lang="en-US" sz="1600" dirty="0" smtClean="0"/>
                        <a:t>                  2.IN INTERNET EXPLORER DASHBOARD  IS   NOT WORKING  AND ICONS  IS NOT    DISPLAY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FAIL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0" y="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IN" sz="1600" dirty="0" smtClean="0"/>
              <a:t>                                                                             REPORT NO 20</a:t>
            </a:r>
            <a:endParaRPr lang="en-US" sz="1600" dirty="0" smtClean="0"/>
          </a:p>
          <a:p>
            <a:pPr>
              <a:buNone/>
            </a:pPr>
            <a:r>
              <a:rPr lang="en-US" sz="1600" dirty="0" smtClean="0"/>
              <a:t>1.ENTER THE URL  IN DIFFERENT BROWSER LIKE CHROME,INTERNET EXPLORER</a:t>
            </a:r>
          </a:p>
          <a:p>
            <a:pPr>
              <a:buNone/>
            </a:pPr>
            <a:r>
              <a:rPr lang="en-US" sz="1600" dirty="0" smtClean="0"/>
              <a:t>2.CLICK SASTA SUNDAR LINK IN BROWSER</a:t>
            </a:r>
          </a:p>
          <a:p>
            <a:pPr>
              <a:buNone/>
            </a:pPr>
            <a:r>
              <a:rPr lang="en-US" sz="1600" dirty="0" smtClean="0"/>
              <a:t>3.</a:t>
            </a:r>
            <a:r>
              <a:rPr lang="en-IN" sz="1600" dirty="0" smtClean="0"/>
              <a:t> IN HOME PAGE  LOGIN AS USER A IN BOTH THE BROWSERS</a:t>
            </a:r>
          </a:p>
          <a:p>
            <a:pPr>
              <a:buNone/>
            </a:pPr>
            <a:r>
              <a:rPr lang="en-IN" sz="1600" dirty="0" smtClean="0"/>
              <a:t>4.GOTO MY PROFILE  PAGE AND CLICK DASKBOARD LINK</a:t>
            </a:r>
          </a:p>
          <a:p>
            <a:endParaRPr lang="en-US" sz="1600" dirty="0"/>
          </a:p>
        </p:txBody>
      </p:sp>
      <p:pic>
        <p:nvPicPr>
          <p:cNvPr id="4" name="Picture 2" descr="C:\Users\GTA\Pictures\Screenshots\Screenshot (27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4077072"/>
            <a:ext cx="4104456" cy="2308757"/>
          </a:xfrm>
          <a:prstGeom prst="rect">
            <a:avLst/>
          </a:prstGeom>
          <a:noFill/>
        </p:spPr>
      </p:pic>
      <p:pic>
        <p:nvPicPr>
          <p:cNvPr id="5" name="Picture 3" descr="C:\Users\GTA\Pictures\Screenshots\Screenshot (28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4077072"/>
            <a:ext cx="4104456" cy="230875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043608" y="6381328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INTERNET EXPLORER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16216" y="6381328"/>
            <a:ext cx="1036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CHROME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79511" y="1412776"/>
          <a:ext cx="8749481" cy="2255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6494"/>
                <a:gridCol w="4774582"/>
                <a:gridCol w="1058405"/>
              </a:tblGrid>
              <a:tr h="343604">
                <a:tc>
                  <a:txBody>
                    <a:bodyPr/>
                    <a:lstStyle/>
                    <a:p>
                      <a:r>
                        <a:rPr lang="en-US" dirty="0" smtClean="0"/>
                        <a:t>EXPECTED 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ACTUAL</a:t>
                      </a:r>
                      <a:r>
                        <a:rPr lang="en-US" baseline="0" dirty="0" smtClean="0"/>
                        <a:t> 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188982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 IT DISPLAY OBJECT ICONS  IN BOTH THE BROWERS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smtClean="0"/>
                        <a:t>IT NOT DISPLAY PROPERLY IN INTERNET EXPLORER BROWSER</a:t>
                      </a:r>
                    </a:p>
                    <a:p>
                      <a:pPr>
                        <a:buNone/>
                      </a:pPr>
                      <a:r>
                        <a:rPr lang="en-US" sz="1600" dirty="0" smtClean="0"/>
                        <a:t>                  1.IN CHROME BROWSER IT SHOWS  OBJECT    ICONS</a:t>
                      </a:r>
                    </a:p>
                    <a:p>
                      <a:pPr>
                        <a:buNone/>
                      </a:pPr>
                      <a:r>
                        <a:rPr lang="en-US" sz="1600" dirty="0" smtClean="0"/>
                        <a:t>                  2.IN INTERNET EXPLORER IN DOESNOT SHOW OBJECT ICONS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FAIL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0" y="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IN" dirty="0" smtClean="0"/>
              <a:t>                                                                    </a:t>
            </a:r>
            <a:r>
              <a:rPr lang="en-IN" sz="1600" dirty="0" smtClean="0"/>
              <a:t>REPORT NO 2</a:t>
            </a:r>
            <a:endParaRPr lang="en-US" sz="1600" dirty="0" smtClean="0"/>
          </a:p>
          <a:p>
            <a:pPr>
              <a:buNone/>
            </a:pPr>
            <a:r>
              <a:rPr lang="en-US" sz="1600" dirty="0" smtClean="0"/>
              <a:t>1.ENTER THE URL  IN DIFFERENT BROWSER LIKE CHROME,INTERNET EXPLORER</a:t>
            </a:r>
          </a:p>
          <a:p>
            <a:pPr>
              <a:buNone/>
            </a:pPr>
            <a:r>
              <a:rPr lang="en-US" sz="1600" dirty="0" smtClean="0"/>
              <a:t>2.CLICK SASTA SUNDAR LINK IN BROWSER</a:t>
            </a:r>
          </a:p>
          <a:p>
            <a:pPr>
              <a:buNone/>
            </a:pPr>
            <a:r>
              <a:rPr lang="en-US" sz="1600" dirty="0" smtClean="0"/>
              <a:t>3.IT DISPLAY SAME IN BOTH THE  BROWSER</a:t>
            </a:r>
            <a:endParaRPr lang="en-US" sz="1600" dirty="0"/>
          </a:p>
        </p:txBody>
      </p:sp>
      <p:pic>
        <p:nvPicPr>
          <p:cNvPr id="4" name="Picture 5" descr="G:\Screenshot (66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4005064"/>
            <a:ext cx="4182281" cy="2351385"/>
          </a:xfrm>
          <a:prstGeom prst="rect">
            <a:avLst/>
          </a:prstGeom>
          <a:noFill/>
        </p:spPr>
      </p:pic>
      <p:pic>
        <p:nvPicPr>
          <p:cNvPr id="5" name="Picture 4" descr="G:\Screenshot (65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4005064"/>
            <a:ext cx="4176464" cy="234811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403648" y="6488668"/>
            <a:ext cx="212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INTERNET EXPLORER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444208" y="6381328"/>
            <a:ext cx="10368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CHROME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79511" y="1397000"/>
          <a:ext cx="8856984" cy="2002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328"/>
                <a:gridCol w="4608513"/>
                <a:gridCol w="1296143"/>
              </a:tblGrid>
              <a:tr h="447824">
                <a:tc>
                  <a:txBody>
                    <a:bodyPr/>
                    <a:lstStyle/>
                    <a:p>
                      <a:r>
                        <a:rPr lang="en-US" dirty="0" smtClean="0"/>
                        <a:t>EXPECTED 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ACTUAL 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79997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IT DISPLAY DROPDOWN MENU  IN BOTH THE BROWERS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smtClean="0"/>
                        <a:t> IT NOT DISPLAY PROPERLY IN INTERNET EXPLORER BROWSER</a:t>
                      </a:r>
                    </a:p>
                    <a:p>
                      <a:pPr>
                        <a:buNone/>
                      </a:pPr>
                      <a:r>
                        <a:rPr lang="en-US" sz="1600" dirty="0" smtClean="0"/>
                        <a:t>                  1.IN CHROME BROWSER DROPDOWN IS DISPLAYED</a:t>
                      </a:r>
                    </a:p>
                    <a:p>
                      <a:pPr>
                        <a:buNone/>
                      </a:pPr>
                      <a:r>
                        <a:rPr lang="en-US" sz="1600" dirty="0" smtClean="0"/>
                        <a:t>                  2.IN INTERNET EXPLORER THE DROPDOWN NOT DISPLAY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FAIL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0" y="0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IN" sz="1600" dirty="0" smtClean="0"/>
              <a:t>                                                                             REPORT NO 3</a:t>
            </a:r>
            <a:endParaRPr lang="en-US" sz="1600" dirty="0" smtClean="0"/>
          </a:p>
          <a:p>
            <a:pPr>
              <a:buNone/>
            </a:pPr>
            <a:r>
              <a:rPr lang="en-US" sz="1600" dirty="0" smtClean="0"/>
              <a:t>1.ENTER THE URL  IN DIFFERENT BROWSER LIKE CHROME,INTERNET EXPLORER</a:t>
            </a:r>
          </a:p>
          <a:p>
            <a:pPr>
              <a:buNone/>
            </a:pPr>
            <a:r>
              <a:rPr lang="en-US" sz="1600" dirty="0" smtClean="0"/>
              <a:t>2.CLICK SASTA SUNDAR LINK IN BROWSER</a:t>
            </a:r>
          </a:p>
          <a:p>
            <a:pPr>
              <a:buNone/>
            </a:pPr>
            <a:r>
              <a:rPr lang="en-US" sz="1600" dirty="0" smtClean="0"/>
              <a:t>3.</a:t>
            </a:r>
            <a:r>
              <a:rPr lang="en-IN" sz="1600" dirty="0" smtClean="0"/>
              <a:t>IN HOME PAGE GOTO SHOP BY CATEGORY OBJECT</a:t>
            </a:r>
            <a:endParaRPr lang="en-US" sz="1600" dirty="0"/>
          </a:p>
        </p:txBody>
      </p:sp>
      <p:pic>
        <p:nvPicPr>
          <p:cNvPr id="4" name="Picture 3" descr="G:\Screenshot (68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3861048"/>
            <a:ext cx="4104456" cy="2307630"/>
          </a:xfrm>
          <a:prstGeom prst="rect">
            <a:avLst/>
          </a:prstGeom>
          <a:noFill/>
        </p:spPr>
      </p:pic>
      <p:pic>
        <p:nvPicPr>
          <p:cNvPr id="5" name="Picture 2" descr="G:\Screenshot (67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3933056"/>
            <a:ext cx="3970379" cy="2232248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331640" y="6211669"/>
            <a:ext cx="2304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INTERNET EXPLORER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72200" y="6237312"/>
            <a:ext cx="1036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CHROME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79512" y="1412776"/>
          <a:ext cx="8784978" cy="224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8326"/>
                <a:gridCol w="4632515"/>
                <a:gridCol w="1224137"/>
              </a:tblGrid>
              <a:tr h="408491">
                <a:tc>
                  <a:txBody>
                    <a:bodyPr/>
                    <a:lstStyle/>
                    <a:p>
                      <a:r>
                        <a:rPr lang="en-US" dirty="0" smtClean="0"/>
                        <a:t>EXPECTED 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ACTUAL 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183498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 IT DISPLAY DROPDOWN MENU  IN BOTH THE BROWERS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smtClean="0"/>
                        <a:t>IT NOT DISPLAY PROPERLY IN INTERNET EXPLORER BROWSER</a:t>
                      </a:r>
                    </a:p>
                    <a:p>
                      <a:pPr>
                        <a:buNone/>
                      </a:pPr>
                      <a:r>
                        <a:rPr lang="en-US" sz="1600" dirty="0" smtClean="0"/>
                        <a:t>                  1.IN CHROME BROWSER DROPDOWN IS DISPLAYED</a:t>
                      </a:r>
                    </a:p>
                    <a:p>
                      <a:pPr>
                        <a:buNone/>
                      </a:pPr>
                      <a:r>
                        <a:rPr lang="en-US" sz="1600" dirty="0" smtClean="0"/>
                        <a:t>                  2.IN INTERNET EXPLORER THE DROPDOWN NOT DISPLAY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FAIL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0" y="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IN" dirty="0" smtClean="0"/>
              <a:t>                                                                     </a:t>
            </a:r>
            <a:r>
              <a:rPr lang="en-IN" sz="1600" dirty="0" smtClean="0"/>
              <a:t>REPORT NO 4</a:t>
            </a:r>
            <a:endParaRPr lang="en-US" sz="1600" dirty="0" smtClean="0"/>
          </a:p>
          <a:p>
            <a:pPr>
              <a:buNone/>
            </a:pPr>
            <a:r>
              <a:rPr lang="en-US" sz="1600" dirty="0" smtClean="0"/>
              <a:t>1.ENTER THE URL  IN DIFFERENT BROWSER LIKE CHROME,INTERNET EXPLORER</a:t>
            </a:r>
          </a:p>
          <a:p>
            <a:pPr>
              <a:buNone/>
            </a:pPr>
            <a:r>
              <a:rPr lang="en-US" sz="1600" dirty="0" smtClean="0"/>
              <a:t>2.CLICK SASTA SUNDAR LINK IN BROWSER</a:t>
            </a:r>
          </a:p>
          <a:p>
            <a:pPr>
              <a:buNone/>
            </a:pPr>
            <a:r>
              <a:rPr lang="en-US" sz="1600" dirty="0" smtClean="0"/>
              <a:t>3.</a:t>
            </a:r>
            <a:r>
              <a:rPr lang="en-IN" sz="1600" dirty="0" smtClean="0"/>
              <a:t>IN HOME PAGE GOTO HEALTH SERVICES OBJECT</a:t>
            </a:r>
            <a:endParaRPr lang="en-US" sz="1600" dirty="0"/>
          </a:p>
        </p:txBody>
      </p:sp>
      <p:pic>
        <p:nvPicPr>
          <p:cNvPr id="4" name="Picture 3" descr="G:\Screenshot (72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933056"/>
            <a:ext cx="4214313" cy="2369394"/>
          </a:xfrm>
          <a:prstGeom prst="rect">
            <a:avLst/>
          </a:prstGeom>
          <a:noFill/>
        </p:spPr>
      </p:pic>
      <p:pic>
        <p:nvPicPr>
          <p:cNvPr id="5" name="Picture 2" descr="G:\Screenshot (70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3933056"/>
            <a:ext cx="4226533" cy="2376264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547664" y="6309320"/>
            <a:ext cx="2125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INTERNET EXPLORER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72200" y="6381328"/>
            <a:ext cx="1036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CHROME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79512" y="1556792"/>
          <a:ext cx="8784976" cy="2016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8326"/>
                <a:gridCol w="4265982"/>
                <a:gridCol w="1590668"/>
              </a:tblGrid>
              <a:tr h="324891">
                <a:tc>
                  <a:txBody>
                    <a:bodyPr/>
                    <a:lstStyle/>
                    <a:p>
                      <a:r>
                        <a:rPr lang="en-US" dirty="0" smtClean="0"/>
                        <a:t>EXPECTED 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ACTUAL 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165046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IT DISPLAY  DROPDOWN DETAILS OF PRODUCT  IN BOTH THE BROWERS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smtClean="0"/>
                        <a:t> IT NOT DISPLAY PROPERLY IN INTERNET EXPLORER BROWSER</a:t>
                      </a:r>
                    </a:p>
                    <a:p>
                      <a:pPr>
                        <a:buNone/>
                      </a:pPr>
                      <a:r>
                        <a:rPr lang="en-US" sz="1600" dirty="0" smtClean="0"/>
                        <a:t>                  1.IN CHROME BROWSER DROPDOWN DETAILS OF PRODUCT IS DISPLAYED</a:t>
                      </a:r>
                    </a:p>
                    <a:p>
                      <a:pPr>
                        <a:buNone/>
                      </a:pPr>
                      <a:r>
                        <a:rPr lang="en-US" sz="1600" dirty="0" smtClean="0"/>
                        <a:t>                  2.IN INTERNET EXPLORER THE DROPDOWN DETAILS  NOT DISPLAY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FAIL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0" y="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IN" sz="1600" dirty="0" smtClean="0"/>
              <a:t>                                                                              REPORT NO 5</a:t>
            </a:r>
            <a:endParaRPr lang="en-US" sz="1600" dirty="0" smtClean="0"/>
          </a:p>
          <a:p>
            <a:pPr>
              <a:buNone/>
            </a:pPr>
            <a:r>
              <a:rPr lang="en-US" sz="1600" dirty="0" smtClean="0"/>
              <a:t>1.ENTER THE URL  IN DIFFERENT BROWSER LIKE CHROME,INTERNET EXPLORER</a:t>
            </a:r>
          </a:p>
          <a:p>
            <a:pPr>
              <a:buNone/>
            </a:pPr>
            <a:r>
              <a:rPr lang="en-US" sz="1600" dirty="0" smtClean="0"/>
              <a:t>2.CLICK SASTA SUNDAR LINK IN BROWSER</a:t>
            </a:r>
          </a:p>
          <a:p>
            <a:pPr>
              <a:buNone/>
            </a:pPr>
            <a:r>
              <a:rPr lang="en-US" sz="1600" dirty="0" smtClean="0"/>
              <a:t>3.</a:t>
            </a:r>
            <a:r>
              <a:rPr lang="en-IN" sz="1600" dirty="0" smtClean="0"/>
              <a:t>IN HOME PAGE GOTO SEARCH OPTION</a:t>
            </a:r>
          </a:p>
          <a:p>
            <a:pPr>
              <a:buNone/>
            </a:pPr>
            <a:r>
              <a:rPr lang="en-IN" sz="1600" dirty="0" smtClean="0"/>
              <a:t>4.TYPE  ANY PRODUCT NAME </a:t>
            </a:r>
            <a:endParaRPr lang="en-US" sz="1600" dirty="0"/>
          </a:p>
        </p:txBody>
      </p:sp>
      <p:pic>
        <p:nvPicPr>
          <p:cNvPr id="4" name="Picture 2" descr="G:\Screenshot (2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3" y="3789040"/>
            <a:ext cx="4081180" cy="2294543"/>
          </a:xfrm>
          <a:prstGeom prst="rect">
            <a:avLst/>
          </a:prstGeom>
          <a:noFill/>
        </p:spPr>
      </p:pic>
      <p:pic>
        <p:nvPicPr>
          <p:cNvPr id="5" name="Picture 3" descr="G:\Screenshot (3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3798000"/>
            <a:ext cx="4001566" cy="224978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403648" y="6309321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INTERNET EXPLORER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44208" y="6309320"/>
            <a:ext cx="1036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CHROME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07505" y="1397000"/>
          <a:ext cx="8856984" cy="2074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328"/>
                <a:gridCol w="4405571"/>
                <a:gridCol w="1499085"/>
              </a:tblGrid>
              <a:tr h="519832">
                <a:tc>
                  <a:txBody>
                    <a:bodyPr/>
                    <a:lstStyle/>
                    <a:p>
                      <a:r>
                        <a:rPr lang="en-US" dirty="0" smtClean="0"/>
                        <a:t>EXPECTED</a:t>
                      </a:r>
                      <a:r>
                        <a:rPr lang="en-US" baseline="0" dirty="0" smtClean="0"/>
                        <a:t> 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ACTUAL 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105200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IT DISPLAY   SEARCH OPTION IN BOTH THE BROWERS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smtClean="0"/>
                        <a:t> IT NOT DISPLAY PROPERLY IN INTERNET EXPLORER BROWSER</a:t>
                      </a:r>
                    </a:p>
                    <a:p>
                      <a:pPr>
                        <a:buNone/>
                      </a:pPr>
                      <a:r>
                        <a:rPr lang="en-US" sz="1600" dirty="0" smtClean="0"/>
                        <a:t>                  1.IN CHROME BROWSER  SEARCH OPTION  IS DISPLAYED</a:t>
                      </a:r>
                    </a:p>
                    <a:p>
                      <a:pPr>
                        <a:buNone/>
                      </a:pPr>
                      <a:r>
                        <a:rPr lang="en-US" sz="1600" dirty="0" smtClean="0"/>
                        <a:t>                  2.IN INTERNET EXPLORER SEARCH OPTION   NOT DISPLAY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FAIL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 descr="G:\Screenshot (2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933056"/>
            <a:ext cx="4113016" cy="2312442"/>
          </a:xfrm>
          <a:prstGeom prst="rect">
            <a:avLst/>
          </a:prstGeom>
          <a:noFill/>
        </p:spPr>
      </p:pic>
      <p:pic>
        <p:nvPicPr>
          <p:cNvPr id="4" name="Picture 3" descr="G:\Screenshot (3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3901532"/>
            <a:ext cx="4141643" cy="2328537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0" y="0"/>
            <a:ext cx="91440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IN" dirty="0" smtClean="0"/>
              <a:t>                                                                     </a:t>
            </a:r>
            <a:r>
              <a:rPr lang="en-IN" sz="1600" dirty="0" smtClean="0"/>
              <a:t>REPORT NO 6</a:t>
            </a:r>
            <a:endParaRPr lang="en-US" sz="1600" dirty="0" smtClean="0"/>
          </a:p>
          <a:p>
            <a:pPr>
              <a:buNone/>
            </a:pPr>
            <a:r>
              <a:rPr lang="en-US" sz="1600" dirty="0" smtClean="0"/>
              <a:t>1.ENTER THE URL  IN DIFFERENT BROWSER LIKE CHROME,INTERNET EXPLORER</a:t>
            </a:r>
          </a:p>
          <a:p>
            <a:pPr>
              <a:buNone/>
            </a:pPr>
            <a:r>
              <a:rPr lang="en-US" sz="1600" dirty="0" smtClean="0"/>
              <a:t>2.CLICK SASTA SUNDAR LINK IN BROWSER</a:t>
            </a:r>
          </a:p>
          <a:p>
            <a:pPr>
              <a:buNone/>
            </a:pPr>
            <a:r>
              <a:rPr lang="en-US" sz="1600" dirty="0" smtClean="0"/>
              <a:t>3.</a:t>
            </a:r>
            <a:r>
              <a:rPr lang="en-IN" sz="1600" dirty="0" smtClean="0"/>
              <a:t>IN HOME PAGE GOTO SEARCH OPTION</a:t>
            </a:r>
          </a:p>
          <a:p>
            <a:pPr>
              <a:buNone/>
            </a:pPr>
            <a:r>
              <a:rPr lang="en-IN" sz="1600" dirty="0" smtClean="0"/>
              <a:t>4.TYPE  ANY PRODUCT NAME  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6309320"/>
            <a:ext cx="2125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INTERNET EXPLORER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44208" y="6309320"/>
            <a:ext cx="1036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CHROME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07503" y="1340768"/>
          <a:ext cx="8893494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498"/>
                <a:gridCol w="4853171"/>
                <a:gridCol w="1075825"/>
              </a:tblGrid>
              <a:tr h="329249">
                <a:tc>
                  <a:txBody>
                    <a:bodyPr/>
                    <a:lstStyle/>
                    <a:p>
                      <a:r>
                        <a:rPr lang="en-US" dirty="0" smtClean="0"/>
                        <a:t>EXPECTED 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ACTUAL 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161880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THE DNAVITA SHOULD BE DISPLAY IN BOTH THE BROWERS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smtClean="0"/>
                        <a:t> IT NOT DISPLAY PROPERLY IN INTERNET EXPLORER BROWSER</a:t>
                      </a:r>
                    </a:p>
                    <a:p>
                      <a:pPr>
                        <a:buNone/>
                      </a:pPr>
                      <a:r>
                        <a:rPr lang="en-US" sz="1600" dirty="0" smtClean="0"/>
                        <a:t>                  1.IN CHROME BROWSER DNAVITA PAGE IS DISPLAYED</a:t>
                      </a:r>
                    </a:p>
                    <a:p>
                      <a:pPr>
                        <a:buNone/>
                      </a:pPr>
                      <a:r>
                        <a:rPr lang="en-US" sz="1600" dirty="0" smtClean="0"/>
                        <a:t>                  2.IN INTERNET EXPLORER DNAVITA PAGE IS  NOT DISPLAY</a:t>
                      </a:r>
                    </a:p>
                    <a:p>
                      <a:pPr>
                        <a:buNone/>
                      </a:pP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FAIL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3" descr="G:\Screenshot (74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933056"/>
            <a:ext cx="4032448" cy="2411161"/>
          </a:xfrm>
          <a:prstGeom prst="rect">
            <a:avLst/>
          </a:prstGeom>
          <a:noFill/>
        </p:spPr>
      </p:pic>
      <p:pic>
        <p:nvPicPr>
          <p:cNvPr id="4" name="Picture 2" descr="G:\Screenshot (73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3933056"/>
            <a:ext cx="4248472" cy="2388599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0" y="0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IN" sz="1600" dirty="0" smtClean="0"/>
              <a:t>                                                                              REPORT NO 7</a:t>
            </a:r>
            <a:endParaRPr lang="en-US" sz="1600" dirty="0" smtClean="0"/>
          </a:p>
          <a:p>
            <a:pPr>
              <a:buNone/>
            </a:pPr>
            <a:r>
              <a:rPr lang="en-US" sz="1600" dirty="0" smtClean="0"/>
              <a:t>1.ENTER THE URL  IN DIFFERENT BROWSER LIKE CHROME,INTERNET EXPLORER</a:t>
            </a:r>
          </a:p>
          <a:p>
            <a:pPr>
              <a:buNone/>
            </a:pPr>
            <a:r>
              <a:rPr lang="en-US" sz="1600" dirty="0" smtClean="0"/>
              <a:t>2.CLICK SASTA SUNDAR LINK IN BROWSER</a:t>
            </a:r>
          </a:p>
          <a:p>
            <a:pPr>
              <a:buNone/>
            </a:pPr>
            <a:r>
              <a:rPr lang="en-US" sz="1600" dirty="0" smtClean="0"/>
              <a:t>3.</a:t>
            </a:r>
            <a:r>
              <a:rPr lang="en-IN" sz="1600" dirty="0" smtClean="0"/>
              <a:t> IN HOME PAGE CLICK DNAVITA FEATURE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1331640" y="6309320"/>
            <a:ext cx="2125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INTERNET EXPLORER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88224" y="6309320"/>
            <a:ext cx="1036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CHROME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79513" y="1340768"/>
          <a:ext cx="8784974" cy="1944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2150"/>
                <a:gridCol w="4828689"/>
                <a:gridCol w="1224135"/>
              </a:tblGrid>
              <a:tr h="330245">
                <a:tc>
                  <a:txBody>
                    <a:bodyPr/>
                    <a:lstStyle/>
                    <a:p>
                      <a:r>
                        <a:rPr lang="en-US" dirty="0" smtClean="0"/>
                        <a:t>EXPECTED 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ACTUAL 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157845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 THE LOGIN FEATURE ICONS SHOULD BE DISPLAY IN BOTH THE BROWERS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smtClean="0"/>
                        <a:t> IT NOT DISPLAY PROPERLY IN INTERNET EXPLORER BROWSER</a:t>
                      </a:r>
                    </a:p>
                    <a:p>
                      <a:pPr>
                        <a:buNone/>
                      </a:pPr>
                      <a:r>
                        <a:rPr lang="en-US" sz="1600" dirty="0" smtClean="0"/>
                        <a:t>                  1.IN CHROME BROWSER LOGIN FEATURE ICONS IS DISPLAYED</a:t>
                      </a:r>
                    </a:p>
                    <a:p>
                      <a:pPr>
                        <a:buNone/>
                      </a:pPr>
                      <a:r>
                        <a:rPr lang="en-US" sz="1600" dirty="0" smtClean="0"/>
                        <a:t>                  2.IN INTERNET EXPLORER LOGIN ICON FEATURE  IS  NOT DISPLAY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FAIL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0" y="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IN" dirty="0" smtClean="0"/>
              <a:t>                                                                    </a:t>
            </a:r>
            <a:r>
              <a:rPr lang="en-IN" sz="1600" dirty="0" smtClean="0"/>
              <a:t>REPORT NO 8</a:t>
            </a:r>
            <a:endParaRPr lang="en-US" sz="1600" dirty="0" smtClean="0"/>
          </a:p>
          <a:p>
            <a:pPr>
              <a:buNone/>
            </a:pPr>
            <a:r>
              <a:rPr lang="en-US" sz="1600" dirty="0" smtClean="0"/>
              <a:t>1.ENTER THE URL  IN DIFFERENT BROWSER LIKE CHROME,INTERNET EXPLORER</a:t>
            </a:r>
          </a:p>
          <a:p>
            <a:pPr>
              <a:buNone/>
            </a:pPr>
            <a:r>
              <a:rPr lang="en-US" sz="1600" dirty="0" smtClean="0"/>
              <a:t>2.CLICK SASTA SUNDAR LINK IN BROWSER</a:t>
            </a:r>
          </a:p>
          <a:p>
            <a:pPr>
              <a:buNone/>
            </a:pPr>
            <a:r>
              <a:rPr lang="en-US" sz="1600" dirty="0" smtClean="0"/>
              <a:t>3.</a:t>
            </a:r>
            <a:r>
              <a:rPr lang="en-IN" sz="1600" dirty="0" smtClean="0"/>
              <a:t> IN HOME PAGE GOTO LOGIN  FEATURE</a:t>
            </a:r>
            <a:endParaRPr lang="en-US" sz="1600" dirty="0"/>
          </a:p>
        </p:txBody>
      </p:sp>
      <p:pic>
        <p:nvPicPr>
          <p:cNvPr id="4" name="Picture 4" descr="C:\Users\GTA\Pictures\Screenshots\Screenshot (6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9508" y="3789040"/>
            <a:ext cx="4101128" cy="2306885"/>
          </a:xfrm>
          <a:prstGeom prst="rect">
            <a:avLst/>
          </a:prstGeom>
          <a:noFill/>
        </p:spPr>
      </p:pic>
      <p:pic>
        <p:nvPicPr>
          <p:cNvPr id="5" name="Picture 3" descr="C:\Users\GTA\Pictures\Screenshots\Screenshot (7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72022" y="3789040"/>
            <a:ext cx="4080454" cy="236726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187624" y="6211669"/>
            <a:ext cx="2125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INTERNET EXPLORER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660232" y="6237312"/>
            <a:ext cx="1036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CHROME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1652</Words>
  <Application>Microsoft Office PowerPoint</Application>
  <PresentationFormat>On-screen Show (4:3)</PresentationFormat>
  <Paragraphs>290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Hari prakash</dc:creator>
  <cp:lastModifiedBy>Hari prakash</cp:lastModifiedBy>
  <cp:revision>17</cp:revision>
  <dcterms:created xsi:type="dcterms:W3CDTF">2021-01-23T12:51:36Z</dcterms:created>
  <dcterms:modified xsi:type="dcterms:W3CDTF">2021-01-23T20:40:06Z</dcterms:modified>
</cp:coreProperties>
</file>